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1" r:id="rId3"/>
    <p:sldId id="285" r:id="rId4"/>
    <p:sldId id="286" r:id="rId5"/>
    <p:sldId id="287" r:id="rId6"/>
    <p:sldId id="284" r:id="rId7"/>
    <p:sldId id="283" r:id="rId8"/>
    <p:sldId id="276" r:id="rId9"/>
    <p:sldId id="278" r:id="rId10"/>
    <p:sldId id="303" r:id="rId11"/>
    <p:sldId id="267" r:id="rId12"/>
    <p:sldId id="294" r:id="rId13"/>
    <p:sldId id="297" r:id="rId14"/>
    <p:sldId id="273" r:id="rId15"/>
    <p:sldId id="272" r:id="rId16"/>
    <p:sldId id="257" r:id="rId17"/>
    <p:sldId id="258" r:id="rId18"/>
    <p:sldId id="300" r:id="rId19"/>
    <p:sldId id="274" r:id="rId20"/>
    <p:sldId id="295" r:id="rId21"/>
    <p:sldId id="271" r:id="rId22"/>
    <p:sldId id="275" r:id="rId23"/>
    <p:sldId id="261" r:id="rId24"/>
    <p:sldId id="262" r:id="rId25"/>
    <p:sldId id="263" r:id="rId26"/>
    <p:sldId id="293" r:id="rId27"/>
    <p:sldId id="265" r:id="rId28"/>
    <p:sldId id="282" r:id="rId29"/>
    <p:sldId id="301" r:id="rId30"/>
    <p:sldId id="268" r:id="rId31"/>
    <p:sldId id="296" r:id="rId32"/>
    <p:sldId id="25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C0C0C0"/>
    <a:srgbClr val="DDDDDD"/>
    <a:srgbClr val="0099CC"/>
    <a:srgbClr val="000000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78" d="100"/>
          <a:sy n="78" d="100"/>
        </p:scale>
        <p:origin x="-115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8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92A868-7A73-40E5-AFCC-C7FE97D1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0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C4485C-C6ED-4D43-BAC7-D28CA874C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4B7F-4463-421F-87EE-3D6CFDC30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4819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57CC-D4E1-46BD-AEEE-38440BCF8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3740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6C99-4F2F-4AA9-900A-C94A28C9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8695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6F22-21B2-416A-9AAB-93017D6C9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3091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EC84-600C-4350-B5D8-B05BB5F8D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041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83AA0-DF83-45E7-95C8-FA481CE10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2155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AB441-A0BF-48BA-A070-74966814F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4563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CE66-D7A0-4931-9FEC-9840CC02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44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F5DE-C00B-4056-91E3-3525ABA64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570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A749-83B6-43A3-BB77-1E24AB185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0967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8DB2-4247-435B-89B6-1277F2525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094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20E0-ECCA-4270-B13B-8722D84BA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3079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F902-7CFC-4FD8-94EB-1580E2A23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7031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E6857D1-84DB-43F3-A15F-0EBCAE3BA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229600" cy="1524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Летняя педагогическая </a:t>
            </a:r>
            <a:br>
              <a:rPr lang="ru-RU" sz="4000" smtClean="0"/>
            </a:br>
            <a:r>
              <a:rPr lang="ru-RU" sz="4000" smtClean="0"/>
              <a:t>практика</a:t>
            </a:r>
            <a:endParaRPr lang="en-US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746125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5" name="Picture 2" descr="C:\Users\Администратор\Desktop\Новая папка\SAM_2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500174"/>
            <a:ext cx="7929618" cy="5143536"/>
          </a:xfrm>
          <a:effectLst>
            <a:softEdge rad="112500"/>
          </a:effectLst>
        </p:spPr>
      </p:pic>
    </p:spTree>
  </p:cSld>
  <p:clrMapOvr>
    <a:masterClrMapping/>
  </p:clrMapOvr>
  <p:transition advTm="32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smtClean="0"/>
              <a:t>Дискотека наоборот</a:t>
            </a:r>
          </a:p>
        </p:txBody>
      </p:sp>
      <p:pic>
        <p:nvPicPr>
          <p:cNvPr id="13315" name="Picture 4" descr="x_5fd89e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550" y="1533525"/>
            <a:ext cx="6692900" cy="5019675"/>
          </a:xfrm>
          <a:noFill/>
        </p:spPr>
      </p:pic>
    </p:spTree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33525"/>
            <a:ext cx="78581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Содержимое 6"/>
          <p:cNvSpPr>
            <a:spLocks noGrp="1"/>
          </p:cNvSpPr>
          <p:nvPr>
            <p:ph idx="1"/>
          </p:nvPr>
        </p:nvSpPr>
        <p:spPr>
          <a:xfrm>
            <a:off x="457200" y="2708275"/>
            <a:ext cx="6851650" cy="38449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484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357313"/>
            <a:ext cx="7346950" cy="5305425"/>
          </a:xfrm>
          <a:noFill/>
        </p:spPr>
      </p:pic>
    </p:spTree>
  </p:cSld>
  <p:clrMapOvr>
    <a:masterClrMapping/>
  </p:clrMapOvr>
  <p:transition advTm="579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2" descr="D:\Новая папка\196CANON\IMG_496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8215312" cy="5072062"/>
          </a:xfrm>
          <a:noFill/>
        </p:spPr>
      </p:pic>
    </p:spTree>
    <p:custDataLst>
      <p:tags r:id="rId1"/>
    </p:custDataLst>
  </p:cSld>
  <p:clrMapOvr>
    <a:masterClrMapping/>
  </p:clrMapOvr>
  <p:transition advTm="4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46125"/>
          </a:xfrm>
        </p:spPr>
        <p:txBody>
          <a:bodyPr/>
          <a:lstStyle/>
          <a:p>
            <a:pPr eaLnBrk="1" hangingPunct="1"/>
            <a:r>
              <a:rPr lang="ru-RU" sz="3200" smtClean="0"/>
              <a:t>Музыка народная…</a:t>
            </a:r>
            <a:br>
              <a:rPr lang="ru-RU" sz="3200" smtClean="0"/>
            </a:br>
            <a:r>
              <a:rPr lang="ru-RU" sz="3200" smtClean="0"/>
              <a:t>	Слова народные…</a:t>
            </a:r>
          </a:p>
        </p:txBody>
      </p:sp>
      <p:pic>
        <p:nvPicPr>
          <p:cNvPr id="17411" name="Содержимое 11" descr="DSC_03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8286750" cy="5019675"/>
          </a:xfrm>
        </p:spPr>
      </p:pic>
    </p:spTree>
  </p:cSld>
  <p:clrMapOvr>
    <a:masterClrMapping/>
  </p:clrMapOvr>
  <p:transition advTm="507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Лагерь «Чайка»</a:t>
            </a:r>
            <a:br>
              <a:rPr lang="ru-RU" sz="3200" smtClean="0"/>
            </a:br>
            <a:r>
              <a:rPr lang="ru-RU" sz="3200" smtClean="0"/>
              <a:t>		</a:t>
            </a:r>
            <a:r>
              <a:rPr lang="ru-RU" sz="3200" i="1" smtClean="0"/>
              <a:t>Ближе к природе</a:t>
            </a:r>
          </a:p>
        </p:txBody>
      </p:sp>
      <p:pic>
        <p:nvPicPr>
          <p:cNvPr id="5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43063"/>
            <a:ext cx="7786688" cy="5000625"/>
          </a:xfrm>
        </p:spPr>
      </p:pic>
    </p:spTree>
    <p:custDataLst>
      <p:tags r:id="rId1"/>
    </p:custDataLst>
  </p:cSld>
  <p:clrMapOvr>
    <a:masterClrMapping/>
  </p:clrMapOvr>
  <p:transition advTm="3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Мы индейцы и никого не боимся…</a:t>
            </a:r>
          </a:p>
        </p:txBody>
      </p:sp>
      <p:pic>
        <p:nvPicPr>
          <p:cNvPr id="5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428750"/>
            <a:ext cx="8501062" cy="5072063"/>
          </a:xfrm>
        </p:spPr>
      </p:pic>
    </p:spTree>
    <p:custDataLst>
      <p:tags r:id="rId1"/>
    </p:custDataLst>
  </p:cSld>
  <p:clrMapOvr>
    <a:masterClrMapping/>
  </p:clrMapOvr>
  <p:transition advTm="5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33525"/>
            <a:ext cx="8286750" cy="5019675"/>
          </a:xfrm>
          <a:noFill/>
        </p:spPr>
      </p:pic>
    </p:spTree>
  </p:cSld>
  <p:clrMapOvr>
    <a:masterClrMapping/>
  </p:clrMapOvr>
  <p:transition advTm="529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smtClean="0"/>
              <a:t>Конкурс юных пожарников</a:t>
            </a:r>
          </a:p>
        </p:txBody>
      </p:sp>
      <p:pic>
        <p:nvPicPr>
          <p:cNvPr id="5" name="Picture 2" descr="D:\Новая папка\196CANON\IMG_513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357313"/>
            <a:ext cx="8501062" cy="5214937"/>
          </a:xfrm>
          <a:noFill/>
        </p:spPr>
      </p:pic>
    </p:spTree>
    <p:custDataLst>
      <p:tags r:id="rId1"/>
    </p:custDataLst>
  </p:cSld>
  <p:clrMapOvr>
    <a:masterClrMapping/>
  </p:clrMapOvr>
  <p:transition advTm="5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58175" cy="91281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</a:rPr>
              <a:t>Как все начиналось?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Мы команда и мы справимся</a:t>
            </a:r>
          </a:p>
        </p:txBody>
      </p:sp>
      <p:pic>
        <p:nvPicPr>
          <p:cNvPr id="7" name="Содержимо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85875"/>
            <a:ext cx="68580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8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550" y="1533525"/>
            <a:ext cx="6692900" cy="5019675"/>
          </a:xfrm>
          <a:noFill/>
        </p:spPr>
      </p:pic>
    </p:spTree>
  </p:cSld>
  <p:clrMapOvr>
    <a:masterClrMapping/>
  </p:clrMapOvr>
  <p:transition advTm="484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 - за здоровый образ жизни!</a:t>
            </a:r>
          </a:p>
        </p:txBody>
      </p:sp>
      <p:pic>
        <p:nvPicPr>
          <p:cNvPr id="23555" name="Содержимое 4" descr="DSC_11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357313"/>
            <a:ext cx="8501063" cy="5195887"/>
          </a:xfrm>
        </p:spPr>
      </p:pic>
    </p:spTree>
  </p:cSld>
  <p:clrMapOvr>
    <a:masterClrMapping/>
  </p:clrMapOvr>
  <p:transition advTm="389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2" descr="D:\Новая папка\196CANON\IMG_495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00188"/>
            <a:ext cx="8215313" cy="5072062"/>
          </a:xfrm>
          <a:noFill/>
        </p:spPr>
      </p:pic>
    </p:spTree>
    <p:custDataLst>
      <p:tags r:id="rId1"/>
    </p:custDataLst>
  </p:cSld>
  <p:clrMapOvr>
    <a:masterClrMapping/>
  </p:clrMapOvr>
  <p:transition advTm="4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430338"/>
            <a:ext cx="8501062" cy="5213350"/>
          </a:xfrm>
        </p:spPr>
      </p:pic>
    </p:spTree>
    <p:custDataLst>
      <p:tags r:id="rId1"/>
    </p:custDataLst>
  </p:cSld>
  <p:clrMapOvr>
    <a:masterClrMapping/>
  </p:clrMapOvr>
  <p:transition advTm="5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357313"/>
            <a:ext cx="7715250" cy="5195887"/>
          </a:xfrm>
        </p:spPr>
      </p:pic>
      <p:sp>
        <p:nvSpPr>
          <p:cNvPr id="2662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5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33525"/>
            <a:ext cx="8215313" cy="5110163"/>
          </a:xfrm>
        </p:spPr>
      </p:pic>
      <p:sp>
        <p:nvSpPr>
          <p:cNvPr id="2765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5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Какой он, современный вожатый?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500188"/>
            <a:ext cx="4643438" cy="3482975"/>
          </a:xfrm>
          <a:noFill/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43063"/>
            <a:ext cx="3786188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48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158162" cy="60325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C00000"/>
                </a:solidFill>
              </a:rPr>
              <a:t/>
            </a:r>
            <a:br>
              <a:rPr lang="ru-RU" sz="3200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C00000"/>
                </a:solidFill>
              </a:rPr>
              <a:t>А может такой?</a:t>
            </a:r>
            <a:br>
              <a:rPr lang="ru-RU" sz="3200" smtClean="0">
                <a:solidFill>
                  <a:srgbClr val="C00000"/>
                </a:solidFill>
              </a:rPr>
            </a:br>
            <a:endParaRPr lang="ru-RU" sz="3200" smtClean="0">
              <a:solidFill>
                <a:srgbClr val="C00000"/>
              </a:solidFill>
            </a:endParaRPr>
          </a:p>
        </p:txBody>
      </p:sp>
      <p:pic>
        <p:nvPicPr>
          <p:cNvPr id="29699" name="Picture 4" descr="DSCN61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357188"/>
            <a:ext cx="4286250" cy="5357812"/>
          </a:xfr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63" y="5643563"/>
            <a:ext cx="8229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Студенты-практиканты филологического факультета идут на дискотеку</a:t>
            </a:r>
          </a:p>
        </p:txBody>
      </p:sp>
    </p:spTree>
  </p:cSld>
  <p:clrMapOvr>
    <a:masterClrMapping/>
  </p:clrMapOvr>
  <p:transition advTm="765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Наши достижения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20565">
            <a:off x="0" y="1428750"/>
            <a:ext cx="3540125" cy="5019675"/>
          </a:xfrm>
          <a:noFill/>
        </p:spPr>
      </p:pic>
      <p:pic>
        <p:nvPicPr>
          <p:cNvPr id="30724" name="Picture 5" descr="G:\Cканы\2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85875"/>
            <a:ext cx="3937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G:\Cканы\1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777">
            <a:off x="5532438" y="1444625"/>
            <a:ext cx="3602037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2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Нижний колонтитул 3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www.themegallery.com</a:t>
            </a:r>
          </a:p>
        </p:txBody>
      </p:sp>
      <p:pic>
        <p:nvPicPr>
          <p:cNvPr id="31748" name="Picture 8" descr="G:\Cканы\2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14313"/>
            <a:ext cx="4021137" cy="5019675"/>
          </a:xfrm>
          <a:noFill/>
        </p:spPr>
      </p:pic>
      <p:pic>
        <p:nvPicPr>
          <p:cNvPr id="31749" name="Picture 7" descr="G:\Cканы\2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36020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G:\Cканы\1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71750"/>
            <a:ext cx="32718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7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smtClean="0"/>
              <a:t>Наша газета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3738" y="1577975"/>
            <a:ext cx="5216525" cy="5019675"/>
          </a:xfrm>
        </p:spPr>
      </p:pic>
    </p:spTree>
  </p:cSld>
  <p:clrMapOvr>
    <a:masterClrMapping/>
  </p:clrMapOvr>
  <p:transition advTm="5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286875" cy="7461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Впечатления о  лагере – в стихах?! </a:t>
            </a:r>
            <a:r>
              <a:rPr lang="ru-RU" sz="1400" smtClean="0">
                <a:solidFill>
                  <a:schemeClr val="tx1"/>
                </a:solidFill>
              </a:rPr>
              <a:t/>
            </a:r>
            <a:br>
              <a:rPr lang="ru-RU" sz="14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«Спутник»  (</a:t>
            </a:r>
            <a:r>
              <a:rPr lang="ru-RU" sz="2000" smtClean="0">
                <a:solidFill>
                  <a:srgbClr val="C00000"/>
                </a:solidFill>
              </a:rPr>
              <a:t>С. Павлович</a:t>
            </a:r>
            <a:r>
              <a:rPr lang="ru-RU" sz="2000" smtClean="0">
                <a:solidFill>
                  <a:schemeClr val="tx1"/>
                </a:solidFill>
              </a:rPr>
              <a:t> – студент филологического 	факультета )</a:t>
            </a:r>
            <a:br>
              <a:rPr lang="ru-RU" sz="2000" smtClean="0">
                <a:solidFill>
                  <a:schemeClr val="tx1"/>
                </a:solidFill>
              </a:rPr>
            </a:br>
            <a:endParaRPr lang="ru-RU" sz="2000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Там лес, там сосны, там березы </a:t>
            </a:r>
            <a:br>
              <a:rPr lang="ru-RU" sz="1800" smtClean="0"/>
            </a:br>
            <a:r>
              <a:rPr lang="ru-RU" sz="1800" smtClean="0"/>
              <a:t>И соловьи на них поют.</a:t>
            </a:r>
            <a:br>
              <a:rPr lang="ru-RU" sz="1800" smtClean="0"/>
            </a:br>
            <a:r>
              <a:rPr lang="ru-RU" sz="1800" smtClean="0"/>
              <a:t>Там тишина живой природы</a:t>
            </a:r>
            <a:br>
              <a:rPr lang="ru-RU" sz="1800" smtClean="0"/>
            </a:br>
            <a:r>
              <a:rPr lang="ru-RU" sz="1800" smtClean="0"/>
              <a:t>Вода там, словно изумруд!</a:t>
            </a:r>
            <a:br>
              <a:rPr lang="ru-RU" sz="18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smtClean="0"/>
              <a:t>Там белки прыгают на ветках,</a:t>
            </a:r>
            <a:br>
              <a:rPr lang="ru-RU" sz="1800" smtClean="0"/>
            </a:br>
            <a:r>
              <a:rPr lang="ru-RU" sz="1800" smtClean="0"/>
              <a:t>Там зайцы бегают трусцой,</a:t>
            </a:r>
            <a:br>
              <a:rPr lang="ru-RU" sz="1800" smtClean="0"/>
            </a:br>
            <a:r>
              <a:rPr lang="ru-RU" sz="1800" smtClean="0"/>
              <a:t>Медведи там живут не в клетках</a:t>
            </a:r>
            <a:br>
              <a:rPr lang="ru-RU" sz="1800" smtClean="0"/>
            </a:br>
            <a:r>
              <a:rPr lang="ru-RU" sz="1800" smtClean="0"/>
              <a:t>И рысь приходит, как домой! </a:t>
            </a:r>
            <a:br>
              <a:rPr lang="ru-RU" sz="18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smtClean="0"/>
              <a:t>Там красота земли Полесской,</a:t>
            </a:r>
            <a:br>
              <a:rPr lang="ru-RU" sz="1800" smtClean="0"/>
            </a:br>
            <a:r>
              <a:rPr lang="ru-RU" sz="1800" smtClean="0"/>
              <a:t>Там можно только отдыхать,</a:t>
            </a:r>
            <a:br>
              <a:rPr lang="ru-RU" sz="1800" smtClean="0"/>
            </a:br>
            <a:r>
              <a:rPr lang="ru-RU" sz="1800" smtClean="0"/>
              <a:t>И кто не видел это место,</a:t>
            </a:r>
            <a:br>
              <a:rPr lang="ru-RU" sz="1800" smtClean="0"/>
            </a:br>
            <a:r>
              <a:rPr lang="ru-RU" sz="1800" smtClean="0"/>
              <a:t>Тому быть может не понять!</a:t>
            </a:r>
            <a:br>
              <a:rPr lang="ru-RU" sz="18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smtClean="0"/>
              <a:t>Но там ещё есть лагерь летний</a:t>
            </a:r>
            <a:br>
              <a:rPr lang="ru-RU" sz="1800" smtClean="0"/>
            </a:br>
            <a:r>
              <a:rPr lang="ru-RU" sz="1800" smtClean="0"/>
              <a:t>Детей на лето в нём полно,</a:t>
            </a:r>
            <a:br>
              <a:rPr lang="ru-RU" sz="1800" smtClean="0"/>
            </a:br>
            <a:r>
              <a:rPr lang="ru-RU" sz="1800" smtClean="0"/>
              <a:t>Там отдых для детей чудесный</a:t>
            </a:r>
            <a:br>
              <a:rPr lang="ru-RU" sz="1800" smtClean="0"/>
            </a:br>
            <a:r>
              <a:rPr lang="ru-RU" sz="1800" smtClean="0"/>
              <a:t>Кто не был в нём - не повезло!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mtClean="0"/>
          </a:p>
        </p:txBody>
      </p:sp>
    </p:spTree>
  </p:cSld>
  <p:clrMapOvr>
    <a:masterClrMapping/>
  </p:clrMapOvr>
  <p:transition advTm="757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12812"/>
          </a:xfrm>
        </p:spPr>
        <p:txBody>
          <a:bodyPr/>
          <a:lstStyle/>
          <a:p>
            <a:pPr eaLnBrk="1" hangingPunct="1"/>
            <a:r>
              <a:rPr lang="ru-RU" smtClean="0"/>
              <a:t>Важнее грамот и дипломов признание детей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533525"/>
            <a:ext cx="7500937" cy="5110163"/>
          </a:xfrm>
          <a:noFill/>
        </p:spPr>
      </p:pic>
    </p:spTree>
  </p:cSld>
  <p:clrMapOvr>
    <a:masterClrMapping/>
  </p:clrMapOvr>
  <p:transition advTm="656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09560">
            <a:off x="500063" y="736600"/>
            <a:ext cx="4572000" cy="3429000"/>
          </a:xfrm>
        </p:spPr>
      </p:pic>
      <p:pic>
        <p:nvPicPr>
          <p:cNvPr id="6" name="Picture 5" descr="E:\фотки\Лагерь КУПАЛИНКА\SAM_0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42862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9024">
            <a:off x="3742717" y="1594345"/>
            <a:ext cx="503396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758113" cy="912812"/>
          </a:xfrm>
        </p:spPr>
        <p:txBody>
          <a:bodyPr/>
          <a:lstStyle/>
          <a:p>
            <a:pPr algn="r" eaLnBrk="1" hangingPunct="1"/>
            <a:r>
              <a:rPr lang="ru-RU" smtClean="0"/>
              <a:t>До новых встреч!</a:t>
            </a:r>
          </a:p>
        </p:txBody>
      </p:sp>
    </p:spTree>
  </p:cSld>
  <p:clrMapOvr>
    <a:masterClrMapping/>
  </p:clrMapOvr>
  <p:transition advTm="6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Наши дети – самые лучшие!!!</a:t>
            </a:r>
          </a:p>
        </p:txBody>
      </p:sp>
      <p:pic>
        <p:nvPicPr>
          <p:cNvPr id="7" name="Содержимое 4" descr="SAM_01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42984"/>
            <a:ext cx="421481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DSC008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76046">
            <a:off x="4422628" y="1106420"/>
            <a:ext cx="4580500" cy="369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2786058"/>
            <a:ext cx="2917446" cy="4071942"/>
          </a:xfrm>
          <a:effectLst>
            <a:softEdge rad="112500"/>
          </a:effectLst>
        </p:spPr>
      </p:pic>
    </p:spTree>
  </p:cSld>
  <p:clrMapOvr>
    <a:masterClrMapping/>
  </p:clrMapOvr>
  <p:transition advTm="5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Они разные… и поэтому лучшие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285875"/>
            <a:ext cx="7358062" cy="5429250"/>
          </a:xfrm>
        </p:spPr>
      </p:pic>
    </p:spTree>
  </p:cSld>
  <p:clrMapOvr>
    <a:masterClrMapping/>
  </p:clrMapOvr>
  <p:transition advTm="6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«Мисс - Лесная сказка-2012»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357313"/>
            <a:ext cx="7072313" cy="5286375"/>
          </a:xfrm>
        </p:spPr>
      </p:pic>
    </p:spTree>
  </p:cSld>
  <p:clrMapOvr>
    <a:masterClrMapping/>
  </p:clrMapOvr>
  <p:transition advTm="7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229600" cy="746125"/>
          </a:xfrm>
        </p:spPr>
        <p:txBody>
          <a:bodyPr/>
          <a:lstStyle/>
          <a:p>
            <a:pPr eaLnBrk="1" hangingPunct="1"/>
            <a:r>
              <a:rPr lang="ru-RU" smtClean="0"/>
              <a:t>Мы их любим и они об этом знают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3649">
            <a:off x="125775" y="1330440"/>
            <a:ext cx="4214842" cy="2931500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8811">
            <a:off x="4504523" y="1305618"/>
            <a:ext cx="4176464" cy="336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732415"/>
            <a:ext cx="4357718" cy="312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4" descr="SAM_01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83471">
            <a:off x="4376932" y="3816138"/>
            <a:ext cx="4446164" cy="306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Воспитатель Ольга Ивановна и Полюкова Танюша</a:t>
            </a:r>
            <a:br>
              <a:rPr lang="ru-RU" smtClean="0"/>
            </a:br>
            <a:endParaRPr lang="ru-RU" smtClean="0"/>
          </a:p>
        </p:txBody>
      </p:sp>
      <p:grpSp>
        <p:nvGrpSpPr>
          <p:cNvPr id="2" name="Содержимое 4"/>
          <p:cNvGrpSpPr>
            <a:grpSpLocks noGrp="1" noUngrp="1" noChangeAspect="1"/>
          </p:cNvGrpSpPr>
          <p:nvPr>
            <p:ph idx="1"/>
          </p:nvPr>
        </p:nvGrpSpPr>
        <p:grpSpPr bwMode="auto">
          <a:xfrm>
            <a:off x="571500" y="1533525"/>
            <a:ext cx="8115300" cy="5019675"/>
            <a:chOff x="914400" y="685800"/>
            <a:chExt cx="7315200" cy="5867400"/>
          </a:xfrm>
        </p:grpSpPr>
        <p:pic>
          <p:nvPicPr>
            <p:cNvPr id="6" name="Рисунок 5" descr="Ольга Ивановна и Полюкова Танюша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914400" y="6491966"/>
              <a:ext cx="7315200" cy="61234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ru-RU" sz="2400" dirty="0"/>
            </a:p>
          </p:txBody>
        </p:sp>
      </p:grpSp>
    </p:spTree>
    <p:custDataLst>
      <p:tags r:id="rId1"/>
    </p:custDataLst>
  </p:cSld>
  <p:clrMapOvr>
    <a:masterClrMapping/>
  </p:clrMapOvr>
  <p:transition advTm="4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313" y="381000"/>
            <a:ext cx="8472487" cy="746125"/>
          </a:xfrm>
        </p:spPr>
        <p:txBody>
          <a:bodyPr/>
          <a:lstStyle/>
          <a:p>
            <a:pPr eaLnBrk="1" hangingPunct="1"/>
            <a:r>
              <a:rPr lang="ru-RU" sz="2800" smtClean="0"/>
              <a:t>Концерты…Дискотеки…Конкурсы</a:t>
            </a:r>
            <a:br>
              <a:rPr lang="ru-RU" sz="2800" smtClean="0"/>
            </a:br>
            <a:r>
              <a:rPr lang="ru-RU" sz="2800" smtClean="0"/>
              <a:t>Викторины…Походы…Тематические вечера</a:t>
            </a:r>
          </a:p>
        </p:txBody>
      </p:sp>
      <p:pic>
        <p:nvPicPr>
          <p:cNvPr id="5" name="Picture 2" descr="E:\фотки\Лагерь КУПАЛИНКА\SAM_0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2166">
            <a:off x="161925" y="1314450"/>
            <a:ext cx="27860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:\фотки\Лагерь КУПАЛИНКА\SAM_073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3571875"/>
            <a:ext cx="3359150" cy="3082925"/>
          </a:xfrm>
        </p:spPr>
      </p:pic>
      <p:pic>
        <p:nvPicPr>
          <p:cNvPr id="7" name="Picture 6" descr="E:\фотки\Лагерь КУПАЛИНКА\SAM_07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00438"/>
            <a:ext cx="3448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:\фотки\Лагерь КУПАЛИНКА\SAM_05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891">
            <a:off x="5910263" y="1412875"/>
            <a:ext cx="30718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:\фотки\Лагерь КУПАЛИНКА\SAM_05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071688"/>
            <a:ext cx="30178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Child_light</Template>
  <TotalTime>201</TotalTime>
  <Words>94</Words>
  <Application>Microsoft Office PowerPoint</Application>
  <PresentationFormat>Экран (4:3)</PresentationFormat>
  <Paragraphs>24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Arial</vt:lpstr>
      <vt:lpstr>Child_light</vt:lpstr>
      <vt:lpstr>Летняя педагогическая  практика</vt:lpstr>
      <vt:lpstr>Как все начиналось?  Мы команда и мы справимся</vt:lpstr>
      <vt:lpstr>Наша газета</vt:lpstr>
      <vt:lpstr>Наши дети – самые лучшие!!!</vt:lpstr>
      <vt:lpstr>Они разные… и поэтому лучшие</vt:lpstr>
      <vt:lpstr>«Мисс - Лесная сказка-2012»</vt:lpstr>
      <vt:lpstr>Мы их любим и они об этом знают</vt:lpstr>
      <vt:lpstr>Воспитатель Ольга Ивановна и Полюкова Танюша </vt:lpstr>
      <vt:lpstr>Концерты…Дискотеки…Конкурсы Викторины…Походы…Тематические вечера</vt:lpstr>
      <vt:lpstr>Презентация PowerPoint</vt:lpstr>
      <vt:lpstr>Дискотека наоборот</vt:lpstr>
      <vt:lpstr>Презентация PowerPoint</vt:lpstr>
      <vt:lpstr>Презентация PowerPoint</vt:lpstr>
      <vt:lpstr>Презентация PowerPoint</vt:lpstr>
      <vt:lpstr>Музыка народная…  Слова народные…</vt:lpstr>
      <vt:lpstr>Лагерь «Чайка»   Ближе к природе</vt:lpstr>
      <vt:lpstr>Мы индейцы и никого не боимся…</vt:lpstr>
      <vt:lpstr>Презентация PowerPoint</vt:lpstr>
      <vt:lpstr>Конкурс юных пожарников</vt:lpstr>
      <vt:lpstr>Презентация PowerPoint</vt:lpstr>
      <vt:lpstr>Мы - за здоровый образ жизни!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он, современный вожатый?</vt:lpstr>
      <vt:lpstr> А может такой? </vt:lpstr>
      <vt:lpstr>Наши достижения</vt:lpstr>
      <vt:lpstr>Презентация PowerPoint</vt:lpstr>
      <vt:lpstr>  Впечатления о  лагере – в стихах?!   «Спутник»  (С. Павлович – студент филологического  факультета ) </vt:lpstr>
      <vt:lpstr>Важнее грамот и дипломов признание детей</vt:lpstr>
      <vt:lpstr>До новых встреч!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Admin</cp:lastModifiedBy>
  <cp:revision>11</cp:revision>
  <dcterms:created xsi:type="dcterms:W3CDTF">2012-12-18T06:11:26Z</dcterms:created>
  <dcterms:modified xsi:type="dcterms:W3CDTF">2014-03-03T19:37:24Z</dcterms:modified>
</cp:coreProperties>
</file>